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0cf0b6cd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0cf0b6cd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0cf0b6cd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0cf0b6cd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0cf0b6cd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0cf0b6cd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F8E7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8737" y="2323900"/>
            <a:ext cx="22764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etbootstrap.com/docs/5.0/examples/" TargetMode="External"/><Relationship Id="rId4" Type="http://schemas.openxmlformats.org/officeDocument/2006/relationships/hyperlink" Target="https://fontawesome.com/search?q=trash&amp;o=r" TargetMode="External"/><Relationship Id="rId10" Type="http://schemas.openxmlformats.org/officeDocument/2006/relationships/hyperlink" Target="https://www.javacodegeeks.com/2018/02/securitycontext-securitycontextholder-spring-security.html" TargetMode="External"/><Relationship Id="rId9" Type="http://schemas.openxmlformats.org/officeDocument/2006/relationships/hyperlink" Target="https://javatechonline.com/spring-security-userdetailsservice-using-spring-boot-3/" TargetMode="External"/><Relationship Id="rId5" Type="http://schemas.openxmlformats.org/officeDocument/2006/relationships/hyperlink" Target="https://getbootstrap.com/docs/4.0/examples/grid/" TargetMode="External"/><Relationship Id="rId6" Type="http://schemas.openxmlformats.org/officeDocument/2006/relationships/hyperlink" Target="https://mdbootstrap.com/freebies/three-columns/" TargetMode="External"/><Relationship Id="rId7" Type="http://schemas.openxmlformats.org/officeDocument/2006/relationships/hyperlink" Target="https://www.youtube.com/watch?v=R76S0tfv36w&amp;t=1970s" TargetMode="External"/><Relationship Id="rId8" Type="http://schemas.openxmlformats.org/officeDocument/2006/relationships/hyperlink" Target="https://www.youtube.com/watch?v=L9oWG6aj_U8&amp;t=5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POKETEAM ACADEMY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By: Venus Teah</a:t>
            </a:r>
            <a:endParaRPr sz="30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 interactive experience meant for young users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AND BUSINESS USE CASE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34725"/>
            <a:ext cx="85206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envisioned this project to be an interactive website where fans of the Pokemon franchise would have an additional outlet they can use to explore their love of these little creature.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website would emulate a fictional school, where Users are enrolled as “Pokemon Trainers”.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would be able to create an account, choose a “Team” where they can connect with other Users, and have their own Pokemon.  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225" y="4000050"/>
            <a:ext cx="3316127" cy="12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JAVA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SPRING INITIALIZER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MYSQL/WORKBENCH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SPRING BOOT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SPRING DATA JPA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MAVEN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SPRING SECURITY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THYMELEAF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DRAW.IO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JS</a:t>
            </a:r>
            <a:endParaRPr/>
          </a:p>
        </p:txBody>
      </p:sp>
      <p:pic>
        <p:nvPicPr>
          <p:cNvPr descr="Open Chromebook laptop computer"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79" name="Google Shape;79;p15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3212" y="475050"/>
            <a:ext cx="3931887" cy="442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67925" y="871525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950"/>
            <a:ext cx="4528501" cy="44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69" y="3556000"/>
            <a:ext cx="12647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811400" y="2381125"/>
            <a:ext cx="3336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Some Changes: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Adding Role Table For Spring Security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Leaving off game focused entities because of time constraints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Features</a:t>
            </a:r>
            <a:endParaRPr/>
          </a:p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 API</a:t>
            </a:r>
            <a:endParaRPr/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challenged myself to attempt to extract data from an external api to use in my web app. 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688" y="3755675"/>
            <a:ext cx="33813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69350" y="1026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763250" y="1526475"/>
            <a:ext cx="42957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SPRING SECURITY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L</a:t>
            </a:r>
            <a:r>
              <a:rPr b="1" lang="en" sz="1400"/>
              <a:t>earned to take a step back to do additional research even when under pressure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FRONT END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More problems than backend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In </a:t>
            </a:r>
            <a:r>
              <a:rPr b="1" lang="en" sz="1400"/>
              <a:t>hindsight</a:t>
            </a:r>
            <a:r>
              <a:rPr b="1" lang="en" sz="1400"/>
              <a:t> it would have been best to work on the front end first, in order to achieve better time management</a:t>
            </a:r>
            <a:endParaRPr b="1" sz="14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750" y="39525"/>
            <a:ext cx="38598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Features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other entities in my original ERD –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Pokemon Based Games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ScoreBoard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Rankings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“Social”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Chats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625" y="3534825"/>
            <a:ext cx="1654951" cy="165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713825" y="1306575"/>
            <a:ext cx="45381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Source Code Pro"/>
              <a:buChar char="●"/>
            </a:pPr>
            <a:r>
              <a:rPr lang="en" sz="1100"/>
              <a:t>Front end</a:t>
            </a:r>
            <a:endParaRPr sz="1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○"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https://getbootstrap.com/docs/5.0/examples/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○"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https://fontawesome.com/search?q=trash&amp;o=r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○"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https://getbootstrap.com/docs/4.0/examples/grid/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○"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https://mdbootstrap.com/freebies/three-columns/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○"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●"/>
            </a:pPr>
            <a:r>
              <a:rPr lang="en" sz="1000">
                <a:latin typeface="Source Code Pro"/>
                <a:ea typeface="Source Code Pro"/>
                <a:cs typeface="Source Code Pro"/>
                <a:sym typeface="Source Code Pro"/>
              </a:rPr>
              <a:t>Springs Security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○"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https://www.youtube.com/watch?v=R76S0tfv36w&amp;t=1970s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○"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8"/>
              </a:rPr>
              <a:t>https://www.youtube.com/watch?v=L9oWG6aj_U8&amp;t=5s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○"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9"/>
              </a:rPr>
              <a:t>https://javatechonline.com/spring-security-userdetailsservice-using-spring-boot-3/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○"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10"/>
              </a:rPr>
              <a:t>https://www.javacodegeeks.com/2018/02/securitycontext-securitycontextholder-spring-security.html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Char char="●"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F8E71C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